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6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3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9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2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2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6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7C7AD8BB-1DE3-457F-807D-DEDE8A69AD8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9CCC5D4-06A6-4C52-87E9-EF3B7FB43A88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6200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1-Stufe 1 Interview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1-1 Interview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Attempt!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93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05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02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first day of school and I just met you.  How would you respond to the following?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Grü</a:t>
            </a:r>
            <a:r>
              <a:rPr lang="el-G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 dich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!</a:t>
            </a:r>
          </a:p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Wie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/>
                <a:cs typeface="Verdana"/>
              </a:rPr>
              <a:t>hei</a:t>
            </a:r>
            <a:r>
              <a:rPr lang="el-G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β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t du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081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gel design templat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gel design template</Template>
  <TotalTime>4</TotalTime>
  <Words>43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 gel design template</vt:lpstr>
      <vt:lpstr>Speaking-Kapitel 1-Stufe 1 Interview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Speaking-Kapitel 1-Stufe 1 Interview</dc:title>
  <dc:creator>Brigitta Post</dc:creator>
  <cp:lastModifiedBy>Brigitta Post</cp:lastModifiedBy>
  <cp:revision>3</cp:revision>
  <dcterms:created xsi:type="dcterms:W3CDTF">2017-05-24T00:28:35Z</dcterms:created>
  <dcterms:modified xsi:type="dcterms:W3CDTF">2017-05-24T02:44:58Z</dcterms:modified>
</cp:coreProperties>
</file>